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91" d="100"/>
          <a:sy n="91" d="100"/>
        </p:scale>
        <p:origin x="-63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7DAD7-763D-418B-93B7-B2D0FD4D1108}" type="presOf" srcId="{25F533B4-5261-4F79-BD4D-6A12B2B5D1E4}" destId="{6E763B28-D2A6-4147-A526-4C65BD94B003}" srcOrd="0" destOrd="0" presId="urn:microsoft.com/office/officeart/2005/8/layout/vList4"/>
    <dgm:cxn modelId="{27F3C652-66AE-4529-B901-DC8671D1B1EA}" type="presOf" srcId="{A58BC3EF-A95D-4730-9738-5AA446AB1765}" destId="{EF68DDB5-F53F-483D-B04F-B10672BC1351}" srcOrd="0" destOrd="0" presId="urn:microsoft.com/office/officeart/2005/8/layout/vList4"/>
    <dgm:cxn modelId="{88DB4CC3-021C-4FCA-B21B-B3AFF922F4F9}" type="presOf" srcId="{5EA83094-A422-4240-909B-823CFA989C54}" destId="{0AE6D38A-1C2F-472D-BDE8-96DEC9577DE2}" srcOrd="0" destOrd="0" presId="urn:microsoft.com/office/officeart/2005/8/layout/vList4"/>
    <dgm:cxn modelId="{8D2F7616-0D6F-46DC-8A5F-B96220C741EB}" type="presOf" srcId="{A58BC3EF-A95D-4730-9738-5AA446AB1765}" destId="{437B1279-4F1E-4BFA-827D-D4DD056BD6F6}" srcOrd="1" destOrd="0" presId="urn:microsoft.com/office/officeart/2005/8/layout/vList4"/>
    <dgm:cxn modelId="{26D14E6B-2214-4692-A2B9-081C5F8D1687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981B1189-081F-43BD-96F5-E073A772819A}" type="presOf" srcId="{4537ECF7-E126-43B1-B7F1-294B4DA042CB}" destId="{950DA7AA-57EB-4B16-B440-85271E39DDC2}" srcOrd="1" destOrd="0" presId="urn:microsoft.com/office/officeart/2005/8/layout/vList4"/>
    <dgm:cxn modelId="{CA6EB338-23A7-4731-B2B4-6B21AA971381}" type="presOf" srcId="{25F533B4-5261-4F79-BD4D-6A12B2B5D1E4}" destId="{05A96675-885E-432B-A0D1-76C7CF6121CD}" srcOrd="1" destOrd="0" presId="urn:microsoft.com/office/officeart/2005/8/layout/vList4"/>
    <dgm:cxn modelId="{459FCF17-8E11-447A-A637-DB180F7AB62B}" type="presOf" srcId="{4537ECF7-E126-43B1-B7F1-294B4DA042CB}" destId="{F66C66B7-C4FD-4FE5-AAFB-3EED5A3A3A61}" srcOrd="0" destOrd="0" presId="urn:microsoft.com/office/officeart/2005/8/layout/vList4"/>
    <dgm:cxn modelId="{401103EA-A7F0-4A1B-B5E8-6B5BA58FB91C}" type="presOf" srcId="{5EA83094-A422-4240-909B-823CFA989C54}" destId="{1982E518-FFA4-40DE-B502-4BC5121F5A7D}" srcOrd="1" destOrd="0" presId="urn:microsoft.com/office/officeart/2005/8/layout/vList4"/>
    <dgm:cxn modelId="{0EFF3A3B-5D6C-4A94-8D4A-B7763EE32DC0}" type="presParOf" srcId="{B7FDDF0B-B256-4F40-B4B3-572EE8EC060A}" destId="{743F5397-1ACE-4109-B393-321E1558EA60}" srcOrd="0" destOrd="0" presId="urn:microsoft.com/office/officeart/2005/8/layout/vList4"/>
    <dgm:cxn modelId="{C69D9216-FAC6-402D-A299-71B88E281C4D}" type="presParOf" srcId="{743F5397-1ACE-4109-B393-321E1558EA60}" destId="{EF68DDB5-F53F-483D-B04F-B10672BC1351}" srcOrd="0" destOrd="0" presId="urn:microsoft.com/office/officeart/2005/8/layout/vList4"/>
    <dgm:cxn modelId="{FB347613-28E4-45BD-9370-F4EAA6C4ED5A}" type="presParOf" srcId="{743F5397-1ACE-4109-B393-321E1558EA60}" destId="{6A2DF4EC-0862-4C2D-8F15-32CF979AC12D}" srcOrd="1" destOrd="0" presId="urn:microsoft.com/office/officeart/2005/8/layout/vList4"/>
    <dgm:cxn modelId="{FD772FE5-2C29-4338-A11B-94871BE5B794}" type="presParOf" srcId="{743F5397-1ACE-4109-B393-321E1558EA60}" destId="{437B1279-4F1E-4BFA-827D-D4DD056BD6F6}" srcOrd="2" destOrd="0" presId="urn:microsoft.com/office/officeart/2005/8/layout/vList4"/>
    <dgm:cxn modelId="{80623C66-21B1-4BB8-A61A-AB1E0ECA74A0}" type="presParOf" srcId="{B7FDDF0B-B256-4F40-B4B3-572EE8EC060A}" destId="{9F8D8117-CCE8-4E90-BB4C-4415573E3935}" srcOrd="1" destOrd="0" presId="urn:microsoft.com/office/officeart/2005/8/layout/vList4"/>
    <dgm:cxn modelId="{7769A495-B608-49AD-B893-B93CB0AE9530}" type="presParOf" srcId="{B7FDDF0B-B256-4F40-B4B3-572EE8EC060A}" destId="{B6641100-8AD6-4FBE-9568-B21614F8C15D}" srcOrd="2" destOrd="0" presId="urn:microsoft.com/office/officeart/2005/8/layout/vList4"/>
    <dgm:cxn modelId="{F43547B5-9179-4443-B94E-ACEA4963B40A}" type="presParOf" srcId="{B6641100-8AD6-4FBE-9568-B21614F8C15D}" destId="{F66C66B7-C4FD-4FE5-AAFB-3EED5A3A3A61}" srcOrd="0" destOrd="0" presId="urn:microsoft.com/office/officeart/2005/8/layout/vList4"/>
    <dgm:cxn modelId="{96668001-8115-43F8-93BF-ACAC31923E8A}" type="presParOf" srcId="{B6641100-8AD6-4FBE-9568-B21614F8C15D}" destId="{4C81B880-7126-486A-BFAA-5A4128A01363}" srcOrd="1" destOrd="0" presId="urn:microsoft.com/office/officeart/2005/8/layout/vList4"/>
    <dgm:cxn modelId="{55F9D6C4-F0ED-473F-A08F-CDB0516944CC}" type="presParOf" srcId="{B6641100-8AD6-4FBE-9568-B21614F8C15D}" destId="{950DA7AA-57EB-4B16-B440-85271E39DDC2}" srcOrd="2" destOrd="0" presId="urn:microsoft.com/office/officeart/2005/8/layout/vList4"/>
    <dgm:cxn modelId="{C9EDEBA3-B018-46FD-968D-A7A2A7DCF6E9}" type="presParOf" srcId="{B7FDDF0B-B256-4F40-B4B3-572EE8EC060A}" destId="{4F14C9CA-D985-4E5B-9E1D-10288598A0CD}" srcOrd="3" destOrd="0" presId="urn:microsoft.com/office/officeart/2005/8/layout/vList4"/>
    <dgm:cxn modelId="{7CC214E8-AF5A-4B36-AB37-052D87320F50}" type="presParOf" srcId="{B7FDDF0B-B256-4F40-B4B3-572EE8EC060A}" destId="{3AAFA863-F9BE-4B94-B9D5-E9E4C1B536E8}" srcOrd="4" destOrd="0" presId="urn:microsoft.com/office/officeart/2005/8/layout/vList4"/>
    <dgm:cxn modelId="{7939C10D-9F5F-4F0A-8CC0-B4464B3DC60D}" type="presParOf" srcId="{3AAFA863-F9BE-4B94-B9D5-E9E4C1B536E8}" destId="{6E763B28-D2A6-4147-A526-4C65BD94B003}" srcOrd="0" destOrd="0" presId="urn:microsoft.com/office/officeart/2005/8/layout/vList4"/>
    <dgm:cxn modelId="{1186EB70-BCCD-4D50-AC0A-D96297D2D221}" type="presParOf" srcId="{3AAFA863-F9BE-4B94-B9D5-E9E4C1B536E8}" destId="{BEE1DFDB-5F7B-4DD3-9FA5-C4A2816AD09C}" srcOrd="1" destOrd="0" presId="urn:microsoft.com/office/officeart/2005/8/layout/vList4"/>
    <dgm:cxn modelId="{43ED8AD0-4EA2-4F99-86C4-109A132CB725}" type="presParOf" srcId="{3AAFA863-F9BE-4B94-B9D5-E9E4C1B536E8}" destId="{05A96675-885E-432B-A0D1-76C7CF6121CD}" srcOrd="2" destOrd="0" presId="urn:microsoft.com/office/officeart/2005/8/layout/vList4"/>
    <dgm:cxn modelId="{AC6F50A0-CEEC-4C8F-A658-C496A0ADD030}" type="presParOf" srcId="{B7FDDF0B-B256-4F40-B4B3-572EE8EC060A}" destId="{73E1BEFE-7398-4AA4-B35B-3D4DE10B903A}" srcOrd="5" destOrd="0" presId="urn:microsoft.com/office/officeart/2005/8/layout/vList4"/>
    <dgm:cxn modelId="{BA5BD379-7F05-483E-84DC-CCBAB7A6C1C7}" type="presParOf" srcId="{B7FDDF0B-B256-4F40-B4B3-572EE8EC060A}" destId="{2A78B80A-E454-4E34-B092-ECF377BE149C}" srcOrd="6" destOrd="0" presId="urn:microsoft.com/office/officeart/2005/8/layout/vList4"/>
    <dgm:cxn modelId="{CB462B28-FFF8-4C3B-BFAA-6AA928026443}" type="presParOf" srcId="{2A78B80A-E454-4E34-B092-ECF377BE149C}" destId="{0AE6D38A-1C2F-472D-BDE8-96DEC9577DE2}" srcOrd="0" destOrd="0" presId="urn:microsoft.com/office/officeart/2005/8/layout/vList4"/>
    <dgm:cxn modelId="{00BB8062-BF6E-4552-A68E-B367DCF36D98}" type="presParOf" srcId="{2A78B80A-E454-4E34-B092-ECF377BE149C}" destId="{E919FCCA-F070-4B2C-9DB3-587494F48EE1}" srcOrd="1" destOrd="0" presId="urn:microsoft.com/office/officeart/2005/8/layout/vList4"/>
    <dgm:cxn modelId="{3CDA7593-6229-4D9F-83B0-474817784AB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7EAD6-7618-4135-8C59-F40DE2648A20}" type="presOf" srcId="{A58BC3EF-A95D-4730-9738-5AA446AB1765}" destId="{EF68DDB5-F53F-483D-B04F-B10672BC1351}" srcOrd="0" destOrd="0" presId="urn:microsoft.com/office/officeart/2005/8/layout/vList4"/>
    <dgm:cxn modelId="{93D27612-4F03-4A61-B0BE-3193CBCF32FC}" type="presOf" srcId="{A58BC3EF-A95D-4730-9738-5AA446AB1765}" destId="{437B1279-4F1E-4BFA-827D-D4DD056BD6F6}" srcOrd="1" destOrd="0" presId="urn:microsoft.com/office/officeart/2005/8/layout/vList4"/>
    <dgm:cxn modelId="{7BD2222D-0F05-47F2-8D73-371EC35F1DBE}" type="presOf" srcId="{25F533B4-5261-4F79-BD4D-6A12B2B5D1E4}" destId="{6E763B28-D2A6-4147-A526-4C65BD94B003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66411640-E344-4972-95EA-7B21948D793E}" type="presOf" srcId="{4537ECF7-E126-43B1-B7F1-294B4DA042CB}" destId="{F66C66B7-C4FD-4FE5-AAFB-3EED5A3A3A61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FE062125-F5B1-4AC9-A93B-9CB0B3B80624}" type="presOf" srcId="{5EA83094-A422-4240-909B-823CFA989C54}" destId="{0AE6D38A-1C2F-472D-BDE8-96DEC9577DE2}" srcOrd="0" destOrd="0" presId="urn:microsoft.com/office/officeart/2005/8/layout/vList4"/>
    <dgm:cxn modelId="{0C27F06D-6AA2-436F-89B5-83F56CCD8751}" type="presOf" srcId="{5EA83094-A422-4240-909B-823CFA989C54}" destId="{1982E518-FFA4-40DE-B502-4BC5121F5A7D}" srcOrd="1" destOrd="0" presId="urn:microsoft.com/office/officeart/2005/8/layout/vList4"/>
    <dgm:cxn modelId="{633A8400-25FC-46BE-A98D-3F1CF622AAA3}" type="presOf" srcId="{CC5B36E6-0961-4DB9-BC8E-871FC7FF48EF}" destId="{B7FDDF0B-B256-4F40-B4B3-572EE8EC060A}" srcOrd="0" destOrd="0" presId="urn:microsoft.com/office/officeart/2005/8/layout/vList4"/>
    <dgm:cxn modelId="{9B749527-5117-4561-BFAC-807C1A7CE738}" type="presOf" srcId="{25F533B4-5261-4F79-BD4D-6A12B2B5D1E4}" destId="{05A96675-885E-432B-A0D1-76C7CF6121CD}" srcOrd="1" destOrd="0" presId="urn:microsoft.com/office/officeart/2005/8/layout/vList4"/>
    <dgm:cxn modelId="{ACF7AA26-CEAA-4CC0-848E-E0B05230DC81}" type="presOf" srcId="{4537ECF7-E126-43B1-B7F1-294B4DA042CB}" destId="{950DA7AA-57EB-4B16-B440-85271E39DDC2}" srcOrd="1" destOrd="0" presId="urn:microsoft.com/office/officeart/2005/8/layout/vList4"/>
    <dgm:cxn modelId="{3D1FE32A-D0EC-4F09-984A-37B7618424DB}" type="presParOf" srcId="{B7FDDF0B-B256-4F40-B4B3-572EE8EC060A}" destId="{743F5397-1ACE-4109-B393-321E1558EA60}" srcOrd="0" destOrd="0" presId="urn:microsoft.com/office/officeart/2005/8/layout/vList4"/>
    <dgm:cxn modelId="{036BCA5F-F33A-4B23-BEA5-C99EA32A5A4B}" type="presParOf" srcId="{743F5397-1ACE-4109-B393-321E1558EA60}" destId="{EF68DDB5-F53F-483D-B04F-B10672BC1351}" srcOrd="0" destOrd="0" presId="urn:microsoft.com/office/officeart/2005/8/layout/vList4"/>
    <dgm:cxn modelId="{63CA4DEA-1F71-4469-896F-3204D24AC255}" type="presParOf" srcId="{743F5397-1ACE-4109-B393-321E1558EA60}" destId="{6A2DF4EC-0862-4C2D-8F15-32CF979AC12D}" srcOrd="1" destOrd="0" presId="urn:microsoft.com/office/officeart/2005/8/layout/vList4"/>
    <dgm:cxn modelId="{6BFB07DE-1165-4569-8524-E3360FB53F50}" type="presParOf" srcId="{743F5397-1ACE-4109-B393-321E1558EA60}" destId="{437B1279-4F1E-4BFA-827D-D4DD056BD6F6}" srcOrd="2" destOrd="0" presId="urn:microsoft.com/office/officeart/2005/8/layout/vList4"/>
    <dgm:cxn modelId="{2C60C2F5-408B-41D8-834B-1C021A885B44}" type="presParOf" srcId="{B7FDDF0B-B256-4F40-B4B3-572EE8EC060A}" destId="{9F8D8117-CCE8-4E90-BB4C-4415573E3935}" srcOrd="1" destOrd="0" presId="urn:microsoft.com/office/officeart/2005/8/layout/vList4"/>
    <dgm:cxn modelId="{B44D6034-62A9-4A18-9C84-93C799592A41}" type="presParOf" srcId="{B7FDDF0B-B256-4F40-B4B3-572EE8EC060A}" destId="{B6641100-8AD6-4FBE-9568-B21614F8C15D}" srcOrd="2" destOrd="0" presId="urn:microsoft.com/office/officeart/2005/8/layout/vList4"/>
    <dgm:cxn modelId="{FB296C4C-1139-49EB-AEA7-B6C111D47D16}" type="presParOf" srcId="{B6641100-8AD6-4FBE-9568-B21614F8C15D}" destId="{F66C66B7-C4FD-4FE5-AAFB-3EED5A3A3A61}" srcOrd="0" destOrd="0" presId="urn:microsoft.com/office/officeart/2005/8/layout/vList4"/>
    <dgm:cxn modelId="{6B93BD84-BAF6-45E9-9E7A-BC7289379325}" type="presParOf" srcId="{B6641100-8AD6-4FBE-9568-B21614F8C15D}" destId="{4C81B880-7126-486A-BFAA-5A4128A01363}" srcOrd="1" destOrd="0" presId="urn:microsoft.com/office/officeart/2005/8/layout/vList4"/>
    <dgm:cxn modelId="{7D309F7D-CB6F-4967-AF8C-B111B00D0BC1}" type="presParOf" srcId="{B6641100-8AD6-4FBE-9568-B21614F8C15D}" destId="{950DA7AA-57EB-4B16-B440-85271E39DDC2}" srcOrd="2" destOrd="0" presId="urn:microsoft.com/office/officeart/2005/8/layout/vList4"/>
    <dgm:cxn modelId="{420387ED-2585-4888-9628-C6508772194E}" type="presParOf" srcId="{B7FDDF0B-B256-4F40-B4B3-572EE8EC060A}" destId="{4F14C9CA-D985-4E5B-9E1D-10288598A0CD}" srcOrd="3" destOrd="0" presId="urn:microsoft.com/office/officeart/2005/8/layout/vList4"/>
    <dgm:cxn modelId="{339A9CCE-7099-442E-BC26-782F49AE338F}" type="presParOf" srcId="{B7FDDF0B-B256-4F40-B4B3-572EE8EC060A}" destId="{3AAFA863-F9BE-4B94-B9D5-E9E4C1B536E8}" srcOrd="4" destOrd="0" presId="urn:microsoft.com/office/officeart/2005/8/layout/vList4"/>
    <dgm:cxn modelId="{686F87BC-2B1D-48C5-98EA-266129CBC3BB}" type="presParOf" srcId="{3AAFA863-F9BE-4B94-B9D5-E9E4C1B536E8}" destId="{6E763B28-D2A6-4147-A526-4C65BD94B003}" srcOrd="0" destOrd="0" presId="urn:microsoft.com/office/officeart/2005/8/layout/vList4"/>
    <dgm:cxn modelId="{E8789555-21E1-4735-B425-78690A7DE875}" type="presParOf" srcId="{3AAFA863-F9BE-4B94-B9D5-E9E4C1B536E8}" destId="{BEE1DFDB-5F7B-4DD3-9FA5-C4A2816AD09C}" srcOrd="1" destOrd="0" presId="urn:microsoft.com/office/officeart/2005/8/layout/vList4"/>
    <dgm:cxn modelId="{CB0D69C9-D546-4CD4-8DD5-FDEB9B2C2130}" type="presParOf" srcId="{3AAFA863-F9BE-4B94-B9D5-E9E4C1B536E8}" destId="{05A96675-885E-432B-A0D1-76C7CF6121CD}" srcOrd="2" destOrd="0" presId="urn:microsoft.com/office/officeart/2005/8/layout/vList4"/>
    <dgm:cxn modelId="{049D484B-80CF-487C-AB47-3E3BF881C72A}" type="presParOf" srcId="{B7FDDF0B-B256-4F40-B4B3-572EE8EC060A}" destId="{73E1BEFE-7398-4AA4-B35B-3D4DE10B903A}" srcOrd="5" destOrd="0" presId="urn:microsoft.com/office/officeart/2005/8/layout/vList4"/>
    <dgm:cxn modelId="{D8CAA7FD-9939-408F-A527-4DC8192A66F9}" type="presParOf" srcId="{B7FDDF0B-B256-4F40-B4B3-572EE8EC060A}" destId="{2A78B80A-E454-4E34-B092-ECF377BE149C}" srcOrd="6" destOrd="0" presId="urn:microsoft.com/office/officeart/2005/8/layout/vList4"/>
    <dgm:cxn modelId="{CE70B477-7556-4DEF-87F7-7FD81663A5AB}" type="presParOf" srcId="{2A78B80A-E454-4E34-B092-ECF377BE149C}" destId="{0AE6D38A-1C2F-472D-BDE8-96DEC9577DE2}" srcOrd="0" destOrd="0" presId="urn:microsoft.com/office/officeart/2005/8/layout/vList4"/>
    <dgm:cxn modelId="{5CB28460-4185-43E6-93DF-A5B23ACED5CE}" type="presParOf" srcId="{2A78B80A-E454-4E34-B092-ECF377BE149C}" destId="{E919FCCA-F070-4B2C-9DB3-587494F48EE1}" srcOrd="1" destOrd="0" presId="urn:microsoft.com/office/officeart/2005/8/layout/vList4"/>
    <dgm:cxn modelId="{B6066D01-2ED2-491B-B042-753672099A5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4DE7-6086-4EF8-820C-DCF0B0DC4B6C}" type="presOf" srcId="{25F533B4-5261-4F79-BD4D-6A12B2B5D1E4}" destId="{05A96675-885E-432B-A0D1-76C7CF6121CD}" srcOrd="1" destOrd="0" presId="urn:microsoft.com/office/officeart/2005/8/layout/vList4"/>
    <dgm:cxn modelId="{F11A6842-D921-49B6-9991-F63518B7800F}" type="presOf" srcId="{A58BC3EF-A95D-4730-9738-5AA446AB1765}" destId="{EF68DDB5-F53F-483D-B04F-B10672BC1351}" srcOrd="0" destOrd="0" presId="urn:microsoft.com/office/officeart/2005/8/layout/vList4"/>
    <dgm:cxn modelId="{20058988-44E5-435E-B02C-2B5B3F9C8BF9}" type="presOf" srcId="{4537ECF7-E126-43B1-B7F1-294B4DA042CB}" destId="{950DA7AA-57EB-4B16-B440-85271E39DDC2}" srcOrd="1" destOrd="0" presId="urn:microsoft.com/office/officeart/2005/8/layout/vList4"/>
    <dgm:cxn modelId="{51420290-B23D-408B-88AC-A57D72A93288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BCED631-0C9C-43A8-91AE-4551AC3BC734}" type="presOf" srcId="{4537ECF7-E126-43B1-B7F1-294B4DA042CB}" destId="{F66C66B7-C4FD-4FE5-AAFB-3EED5A3A3A61}" srcOrd="0" destOrd="0" presId="urn:microsoft.com/office/officeart/2005/8/layout/vList4"/>
    <dgm:cxn modelId="{905AF214-FB87-4304-BC7A-CDE7FCFCE6D5}" type="presOf" srcId="{25F533B4-5261-4F79-BD4D-6A12B2B5D1E4}" destId="{6E763B28-D2A6-4147-A526-4C65BD94B003}" srcOrd="0" destOrd="0" presId="urn:microsoft.com/office/officeart/2005/8/layout/vList4"/>
    <dgm:cxn modelId="{9BEB98A5-5288-44EF-9409-B369C603C98E}" type="presOf" srcId="{5EA83094-A422-4240-909B-823CFA989C54}" destId="{0AE6D38A-1C2F-472D-BDE8-96DEC9577DE2}" srcOrd="0" destOrd="0" presId="urn:microsoft.com/office/officeart/2005/8/layout/vList4"/>
    <dgm:cxn modelId="{3B88E047-BA64-43AC-811D-C5FA84B23DB4}" type="presOf" srcId="{A58BC3EF-A95D-4730-9738-5AA446AB1765}" destId="{437B1279-4F1E-4BFA-827D-D4DD056BD6F6}" srcOrd="1" destOrd="0" presId="urn:microsoft.com/office/officeart/2005/8/layout/vList4"/>
    <dgm:cxn modelId="{5B3ECFA2-65A7-4B63-89FB-25F17241897C}" type="presOf" srcId="{CC5B36E6-0961-4DB9-BC8E-871FC7FF48EF}" destId="{B7FDDF0B-B256-4F40-B4B3-572EE8EC060A}" srcOrd="0" destOrd="0" presId="urn:microsoft.com/office/officeart/2005/8/layout/vList4"/>
    <dgm:cxn modelId="{BB84331A-B984-49D6-852E-AA0BDAA1D94C}" type="presParOf" srcId="{B7FDDF0B-B256-4F40-B4B3-572EE8EC060A}" destId="{743F5397-1ACE-4109-B393-321E1558EA60}" srcOrd="0" destOrd="0" presId="urn:microsoft.com/office/officeart/2005/8/layout/vList4"/>
    <dgm:cxn modelId="{F23FF1BD-FA0D-4590-B9DA-DC7E96BE4FAB}" type="presParOf" srcId="{743F5397-1ACE-4109-B393-321E1558EA60}" destId="{EF68DDB5-F53F-483D-B04F-B10672BC1351}" srcOrd="0" destOrd="0" presId="urn:microsoft.com/office/officeart/2005/8/layout/vList4"/>
    <dgm:cxn modelId="{164A51E3-615B-4E88-B0F3-65C05FF37E19}" type="presParOf" srcId="{743F5397-1ACE-4109-B393-321E1558EA60}" destId="{6A2DF4EC-0862-4C2D-8F15-32CF979AC12D}" srcOrd="1" destOrd="0" presId="urn:microsoft.com/office/officeart/2005/8/layout/vList4"/>
    <dgm:cxn modelId="{08341F0F-FF78-4317-8370-ECB2DCF9C806}" type="presParOf" srcId="{743F5397-1ACE-4109-B393-321E1558EA60}" destId="{437B1279-4F1E-4BFA-827D-D4DD056BD6F6}" srcOrd="2" destOrd="0" presId="urn:microsoft.com/office/officeart/2005/8/layout/vList4"/>
    <dgm:cxn modelId="{B4749F21-46B8-4FF1-BE5B-7DFB17256A8A}" type="presParOf" srcId="{B7FDDF0B-B256-4F40-B4B3-572EE8EC060A}" destId="{9F8D8117-CCE8-4E90-BB4C-4415573E3935}" srcOrd="1" destOrd="0" presId="urn:microsoft.com/office/officeart/2005/8/layout/vList4"/>
    <dgm:cxn modelId="{AFE36331-6417-464A-AECF-9D00265717DE}" type="presParOf" srcId="{B7FDDF0B-B256-4F40-B4B3-572EE8EC060A}" destId="{B6641100-8AD6-4FBE-9568-B21614F8C15D}" srcOrd="2" destOrd="0" presId="urn:microsoft.com/office/officeart/2005/8/layout/vList4"/>
    <dgm:cxn modelId="{1F522569-FCC4-4D8D-951D-D139F30128DA}" type="presParOf" srcId="{B6641100-8AD6-4FBE-9568-B21614F8C15D}" destId="{F66C66B7-C4FD-4FE5-AAFB-3EED5A3A3A61}" srcOrd="0" destOrd="0" presId="urn:microsoft.com/office/officeart/2005/8/layout/vList4"/>
    <dgm:cxn modelId="{8C8AB444-8FF5-4B69-9737-2480960EFFB8}" type="presParOf" srcId="{B6641100-8AD6-4FBE-9568-B21614F8C15D}" destId="{4C81B880-7126-486A-BFAA-5A4128A01363}" srcOrd="1" destOrd="0" presId="urn:microsoft.com/office/officeart/2005/8/layout/vList4"/>
    <dgm:cxn modelId="{3EB57E80-3BB6-4DBB-A4A8-727759BCE0F1}" type="presParOf" srcId="{B6641100-8AD6-4FBE-9568-B21614F8C15D}" destId="{950DA7AA-57EB-4B16-B440-85271E39DDC2}" srcOrd="2" destOrd="0" presId="urn:microsoft.com/office/officeart/2005/8/layout/vList4"/>
    <dgm:cxn modelId="{1176D76B-FACD-4BF7-AEC2-8D56FBAA48D6}" type="presParOf" srcId="{B7FDDF0B-B256-4F40-B4B3-572EE8EC060A}" destId="{4F14C9CA-D985-4E5B-9E1D-10288598A0CD}" srcOrd="3" destOrd="0" presId="urn:microsoft.com/office/officeart/2005/8/layout/vList4"/>
    <dgm:cxn modelId="{607FEB17-E41B-4400-BF45-E6322280B8C2}" type="presParOf" srcId="{B7FDDF0B-B256-4F40-B4B3-572EE8EC060A}" destId="{3AAFA863-F9BE-4B94-B9D5-E9E4C1B536E8}" srcOrd="4" destOrd="0" presId="urn:microsoft.com/office/officeart/2005/8/layout/vList4"/>
    <dgm:cxn modelId="{404A212D-C769-4673-AC4C-99C65BCBAA21}" type="presParOf" srcId="{3AAFA863-F9BE-4B94-B9D5-E9E4C1B536E8}" destId="{6E763B28-D2A6-4147-A526-4C65BD94B003}" srcOrd="0" destOrd="0" presId="urn:microsoft.com/office/officeart/2005/8/layout/vList4"/>
    <dgm:cxn modelId="{C40DD3D6-8C6C-4782-B117-258CE8B6E573}" type="presParOf" srcId="{3AAFA863-F9BE-4B94-B9D5-E9E4C1B536E8}" destId="{BEE1DFDB-5F7B-4DD3-9FA5-C4A2816AD09C}" srcOrd="1" destOrd="0" presId="urn:microsoft.com/office/officeart/2005/8/layout/vList4"/>
    <dgm:cxn modelId="{A388EABD-16C8-4B4A-96DE-B8FB6295F430}" type="presParOf" srcId="{3AAFA863-F9BE-4B94-B9D5-E9E4C1B536E8}" destId="{05A96675-885E-432B-A0D1-76C7CF6121CD}" srcOrd="2" destOrd="0" presId="urn:microsoft.com/office/officeart/2005/8/layout/vList4"/>
    <dgm:cxn modelId="{C597EFBD-589B-4D7C-98C6-14E3FFB2A28F}" type="presParOf" srcId="{B7FDDF0B-B256-4F40-B4B3-572EE8EC060A}" destId="{73E1BEFE-7398-4AA4-B35B-3D4DE10B903A}" srcOrd="5" destOrd="0" presId="urn:microsoft.com/office/officeart/2005/8/layout/vList4"/>
    <dgm:cxn modelId="{8F77778B-D5C2-4D4A-ACEF-0F909A70A861}" type="presParOf" srcId="{B7FDDF0B-B256-4F40-B4B3-572EE8EC060A}" destId="{2A78B80A-E454-4E34-B092-ECF377BE149C}" srcOrd="6" destOrd="0" presId="urn:microsoft.com/office/officeart/2005/8/layout/vList4"/>
    <dgm:cxn modelId="{F7FB9AE3-38AC-4B8F-8B71-DFE8F8D6DDE5}" type="presParOf" srcId="{2A78B80A-E454-4E34-B092-ECF377BE149C}" destId="{0AE6D38A-1C2F-472D-BDE8-96DEC9577DE2}" srcOrd="0" destOrd="0" presId="urn:microsoft.com/office/officeart/2005/8/layout/vList4"/>
    <dgm:cxn modelId="{0E35B17F-9D46-43FD-A1D4-8FF01A01E34E}" type="presParOf" srcId="{2A78B80A-E454-4E34-B092-ECF377BE149C}" destId="{E919FCCA-F070-4B2C-9DB3-587494F48EE1}" srcOrd="1" destOrd="0" presId="urn:microsoft.com/office/officeart/2005/8/layout/vList4"/>
    <dgm:cxn modelId="{94F4E3C5-1546-4624-83A4-990CD9678959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9D6DB081-4DD4-443C-8D12-8BA3E755CBEC}" type="presOf" srcId="{25F533B4-5261-4F79-BD4D-6A12B2B5D1E4}" destId="{05A96675-885E-432B-A0D1-76C7CF6121CD}" srcOrd="1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3913F0A9-0CF7-4F26-B2C5-E84F31A37755}" type="presOf" srcId="{4537ECF7-E126-43B1-B7F1-294B4DA042CB}" destId="{F66C66B7-C4FD-4FE5-AAFB-3EED5A3A3A61}" srcOrd="0" destOrd="0" presId="urn:microsoft.com/office/officeart/2005/8/layout/vList4"/>
    <dgm:cxn modelId="{E9AC7E83-E313-410C-87BA-A006BDCCCEE7}" type="presOf" srcId="{5EA83094-A422-4240-909B-823CFA989C54}" destId="{1982E518-FFA4-40DE-B502-4BC5121F5A7D}" srcOrd="1" destOrd="0" presId="urn:microsoft.com/office/officeart/2005/8/layout/vList4"/>
    <dgm:cxn modelId="{3695C59D-D659-4CCE-A581-65DFF24F740C}" type="presOf" srcId="{25F533B4-5261-4F79-BD4D-6A12B2B5D1E4}" destId="{6E763B28-D2A6-4147-A526-4C65BD94B003}" srcOrd="0" destOrd="0" presId="urn:microsoft.com/office/officeart/2005/8/layout/vList4"/>
    <dgm:cxn modelId="{1810ACC1-B7F7-4DE7-8FA3-E20CCC53B66E}" type="presOf" srcId="{5EA83094-A422-4240-909B-823CFA989C54}" destId="{0AE6D38A-1C2F-472D-BDE8-96DEC9577DE2}" srcOrd="0" destOrd="0" presId="urn:microsoft.com/office/officeart/2005/8/layout/vList4"/>
    <dgm:cxn modelId="{1B01B51D-18ED-48F2-AF0E-D4CBA290FAAF}" type="presOf" srcId="{CC5B36E6-0961-4DB9-BC8E-871FC7FF48EF}" destId="{B7FDDF0B-B256-4F40-B4B3-572EE8EC060A}" srcOrd="0" destOrd="0" presId="urn:microsoft.com/office/officeart/2005/8/layout/vList4"/>
    <dgm:cxn modelId="{51454BD9-35DC-4C15-A59F-D9305659C02A}" type="presOf" srcId="{A58BC3EF-A95D-4730-9738-5AA446AB1765}" destId="{437B1279-4F1E-4BFA-827D-D4DD056BD6F6}" srcOrd="1" destOrd="0" presId="urn:microsoft.com/office/officeart/2005/8/layout/vList4"/>
    <dgm:cxn modelId="{6ADD9E89-9D25-451F-8EF4-20CFFC5EE61A}" type="presOf" srcId="{4537ECF7-E126-43B1-B7F1-294B4DA042CB}" destId="{950DA7AA-57EB-4B16-B440-85271E39DDC2}" srcOrd="1" destOrd="0" presId="urn:microsoft.com/office/officeart/2005/8/layout/vList4"/>
    <dgm:cxn modelId="{EFB29419-57CB-456A-9E09-63FE91CBF18A}" type="presOf" srcId="{A58BC3EF-A95D-4730-9738-5AA446AB1765}" destId="{EF68DDB5-F53F-483D-B04F-B10672BC1351}" srcOrd="0" destOrd="0" presId="urn:microsoft.com/office/officeart/2005/8/layout/vList4"/>
    <dgm:cxn modelId="{087194E1-7276-42B3-A0A7-FA1B54072597}" type="presParOf" srcId="{B7FDDF0B-B256-4F40-B4B3-572EE8EC060A}" destId="{743F5397-1ACE-4109-B393-321E1558EA60}" srcOrd="0" destOrd="0" presId="urn:microsoft.com/office/officeart/2005/8/layout/vList4"/>
    <dgm:cxn modelId="{EA249DA6-8B71-4BB9-ACF3-E5836F4F5267}" type="presParOf" srcId="{743F5397-1ACE-4109-B393-321E1558EA60}" destId="{EF68DDB5-F53F-483D-B04F-B10672BC1351}" srcOrd="0" destOrd="0" presId="urn:microsoft.com/office/officeart/2005/8/layout/vList4"/>
    <dgm:cxn modelId="{8BC08DBD-4660-40CB-A3C2-B4442F29858E}" type="presParOf" srcId="{743F5397-1ACE-4109-B393-321E1558EA60}" destId="{6A2DF4EC-0862-4C2D-8F15-32CF979AC12D}" srcOrd="1" destOrd="0" presId="urn:microsoft.com/office/officeart/2005/8/layout/vList4"/>
    <dgm:cxn modelId="{0B657F3B-EE32-412F-93E0-3F8B31CC3EA0}" type="presParOf" srcId="{743F5397-1ACE-4109-B393-321E1558EA60}" destId="{437B1279-4F1E-4BFA-827D-D4DD056BD6F6}" srcOrd="2" destOrd="0" presId="urn:microsoft.com/office/officeart/2005/8/layout/vList4"/>
    <dgm:cxn modelId="{29804060-FEBB-46D5-A3F5-1839F8D90015}" type="presParOf" srcId="{B7FDDF0B-B256-4F40-B4B3-572EE8EC060A}" destId="{9F8D8117-CCE8-4E90-BB4C-4415573E3935}" srcOrd="1" destOrd="0" presId="urn:microsoft.com/office/officeart/2005/8/layout/vList4"/>
    <dgm:cxn modelId="{7647FBF1-C2A8-4E41-8367-EAC8C09F82B2}" type="presParOf" srcId="{B7FDDF0B-B256-4F40-B4B3-572EE8EC060A}" destId="{B6641100-8AD6-4FBE-9568-B21614F8C15D}" srcOrd="2" destOrd="0" presId="urn:microsoft.com/office/officeart/2005/8/layout/vList4"/>
    <dgm:cxn modelId="{FB7F1D99-BA4D-448F-A444-87DFA4016BE8}" type="presParOf" srcId="{B6641100-8AD6-4FBE-9568-B21614F8C15D}" destId="{F66C66B7-C4FD-4FE5-AAFB-3EED5A3A3A61}" srcOrd="0" destOrd="0" presId="urn:microsoft.com/office/officeart/2005/8/layout/vList4"/>
    <dgm:cxn modelId="{8BFF7711-9CFB-470A-AA86-63F18E33EBAB}" type="presParOf" srcId="{B6641100-8AD6-4FBE-9568-B21614F8C15D}" destId="{4C81B880-7126-486A-BFAA-5A4128A01363}" srcOrd="1" destOrd="0" presId="urn:microsoft.com/office/officeart/2005/8/layout/vList4"/>
    <dgm:cxn modelId="{E933B787-EBCF-4570-ABC5-B979449AC5B0}" type="presParOf" srcId="{B6641100-8AD6-4FBE-9568-B21614F8C15D}" destId="{950DA7AA-57EB-4B16-B440-85271E39DDC2}" srcOrd="2" destOrd="0" presId="urn:microsoft.com/office/officeart/2005/8/layout/vList4"/>
    <dgm:cxn modelId="{7D6006CA-59C7-45DE-8ECE-6C4372C48C8F}" type="presParOf" srcId="{B7FDDF0B-B256-4F40-B4B3-572EE8EC060A}" destId="{4F14C9CA-D985-4E5B-9E1D-10288598A0CD}" srcOrd="3" destOrd="0" presId="urn:microsoft.com/office/officeart/2005/8/layout/vList4"/>
    <dgm:cxn modelId="{8F12CEF3-494A-4AA9-92AB-DC26433CDE80}" type="presParOf" srcId="{B7FDDF0B-B256-4F40-B4B3-572EE8EC060A}" destId="{3AAFA863-F9BE-4B94-B9D5-E9E4C1B536E8}" srcOrd="4" destOrd="0" presId="urn:microsoft.com/office/officeart/2005/8/layout/vList4"/>
    <dgm:cxn modelId="{EE545907-955A-405A-A1D2-24D91FA41055}" type="presParOf" srcId="{3AAFA863-F9BE-4B94-B9D5-E9E4C1B536E8}" destId="{6E763B28-D2A6-4147-A526-4C65BD94B003}" srcOrd="0" destOrd="0" presId="urn:microsoft.com/office/officeart/2005/8/layout/vList4"/>
    <dgm:cxn modelId="{1009D174-9781-4EDA-8017-6EE0092F458C}" type="presParOf" srcId="{3AAFA863-F9BE-4B94-B9D5-E9E4C1B536E8}" destId="{BEE1DFDB-5F7B-4DD3-9FA5-C4A2816AD09C}" srcOrd="1" destOrd="0" presId="urn:microsoft.com/office/officeart/2005/8/layout/vList4"/>
    <dgm:cxn modelId="{107FBEBA-FC7C-46B2-9EE1-5C4EEB82AE1E}" type="presParOf" srcId="{3AAFA863-F9BE-4B94-B9D5-E9E4C1B536E8}" destId="{05A96675-885E-432B-A0D1-76C7CF6121CD}" srcOrd="2" destOrd="0" presId="urn:microsoft.com/office/officeart/2005/8/layout/vList4"/>
    <dgm:cxn modelId="{1C590D84-13E0-4BDE-9687-4A2C1E099017}" type="presParOf" srcId="{B7FDDF0B-B256-4F40-B4B3-572EE8EC060A}" destId="{73E1BEFE-7398-4AA4-B35B-3D4DE10B903A}" srcOrd="5" destOrd="0" presId="urn:microsoft.com/office/officeart/2005/8/layout/vList4"/>
    <dgm:cxn modelId="{1B98E0C3-D6D5-418C-AEE8-C186755E775B}" type="presParOf" srcId="{B7FDDF0B-B256-4F40-B4B3-572EE8EC060A}" destId="{2A78B80A-E454-4E34-B092-ECF377BE149C}" srcOrd="6" destOrd="0" presId="urn:microsoft.com/office/officeart/2005/8/layout/vList4"/>
    <dgm:cxn modelId="{B08AC13D-1D14-4A22-A5DC-2E628308CFA7}" type="presParOf" srcId="{2A78B80A-E454-4E34-B092-ECF377BE149C}" destId="{0AE6D38A-1C2F-472D-BDE8-96DEC9577DE2}" srcOrd="0" destOrd="0" presId="urn:microsoft.com/office/officeart/2005/8/layout/vList4"/>
    <dgm:cxn modelId="{D72D7E23-8128-44D9-9D53-B8D73C0452DE}" type="presParOf" srcId="{2A78B80A-E454-4E34-B092-ECF377BE149C}" destId="{E919FCCA-F070-4B2C-9DB3-587494F48EE1}" srcOrd="1" destOrd="0" presId="urn:microsoft.com/office/officeart/2005/8/layout/vList4"/>
    <dgm:cxn modelId="{26D621AD-82A3-4458-A1CA-1D28B0C6BCE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02/06/2014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02.06.2014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02.06.2014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  <a:r>
              <a:rPr lang="en-US" dirty="0" smtClean="0"/>
              <a:t>, amount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, 374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, 94</a:t>
            </a:r>
            <a:endParaRPr lang="en-US" dirty="0"/>
          </a:p>
          <a:p>
            <a:r>
              <a:rPr lang="en-US" dirty="0" smtClean="0"/>
              <a:t>3, 141</a:t>
            </a:r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, 90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, 30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, 23</a:t>
            </a:r>
            <a:endParaRPr lang="en-US" dirty="0"/>
          </a:p>
          <a:p>
            <a:r>
              <a:rPr lang="en-US" dirty="0"/>
              <a:t>7</a:t>
            </a:r>
            <a:r>
              <a:rPr lang="en-US" dirty="0" smtClean="0"/>
              <a:t>, 26</a:t>
            </a:r>
            <a:endParaRPr lang="en-US" dirty="0"/>
          </a:p>
          <a:p>
            <a:r>
              <a:rPr lang="en-US" dirty="0"/>
              <a:t>8</a:t>
            </a:r>
            <a:r>
              <a:rPr lang="en-US" dirty="0" smtClean="0"/>
              <a:t>, 3</a:t>
            </a:r>
            <a:endParaRPr lang="en-US" dirty="0"/>
          </a:p>
          <a:p>
            <a:r>
              <a:rPr lang="en-US" dirty="0" smtClean="0"/>
              <a:t>9, 11</a:t>
            </a:r>
            <a:endParaRPr lang="en-US" dirty="0"/>
          </a:p>
          <a:p>
            <a:r>
              <a:rPr lang="en-US" dirty="0" smtClean="0"/>
              <a:t>10, 19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1393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</a:t>
            </a:r>
            <a:r>
              <a:rPr lang="de-DE" dirty="0" smtClean="0"/>
              <a:t>, 31, </a:t>
            </a:r>
            <a:r>
              <a:rPr lang="de-DE" dirty="0" err="1" smtClean="0"/>
              <a:t>wikibase-entityid</a:t>
            </a:r>
            <a:r>
              <a:rPr lang="de-DE" dirty="0" smtClean="0"/>
              <a:t>, Q5107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Q48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Q15, 361, </a:t>
            </a:r>
            <a:r>
              <a:rPr lang="de-DE" dirty="0" err="1" smtClean="0"/>
              <a:t>wikibase-entityid</a:t>
            </a:r>
            <a:r>
              <a:rPr lang="de-DE" dirty="0" smtClean="0"/>
              <a:t>, Q2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Q46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373,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18,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satellite.jpg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Afriko-meza.png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625, </a:t>
            </a:r>
            <a:r>
              <a:rPr lang="de-DE" dirty="0" err="1" smtClean="0"/>
              <a:t>globecoordinate</a:t>
            </a:r>
            <a:r>
              <a:rPr lang="de-DE" dirty="0" smtClean="0"/>
              <a:t>, N7.186</a:t>
            </a:r>
            <a:r>
              <a:rPr lang="de-DE" dirty="0"/>
              <a:t>, </a:t>
            </a:r>
            <a:r>
              <a:rPr lang="de-DE" dirty="0" smtClean="0"/>
              <a:t>E21.011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910, </a:t>
            </a:r>
            <a:r>
              <a:rPr lang="de-DE" dirty="0" err="1" smtClean="0"/>
              <a:t>wikibase-entityid</a:t>
            </a:r>
            <a:r>
              <a:rPr lang="de-DE" dirty="0" smtClean="0"/>
              <a:t>, Q5460710</a:t>
            </a:r>
            <a:endParaRPr lang="de-DE" dirty="0"/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feedback to determine relevance (options)</a:t>
            </a:r>
          </a:p>
          <a:p>
            <a:pPr lvl="1"/>
            <a:r>
              <a:rPr lang="en-US" dirty="0" smtClean="0"/>
              <a:t>User ranks suggestions</a:t>
            </a:r>
            <a:r>
              <a:rPr lang="en-US" dirty="0"/>
              <a:t> </a:t>
            </a:r>
            <a:r>
              <a:rPr lang="en-US" dirty="0" smtClean="0"/>
              <a:t>to not relevant and  relevant</a:t>
            </a:r>
          </a:p>
          <a:p>
            <a:pPr lvl="1"/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website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endParaRPr lang="de-DE" dirty="0" smtClean="0"/>
          </a:p>
          <a:p>
            <a:pPr lvl="1"/>
            <a:r>
              <a:rPr lang="de-DE" dirty="0" err="1" smtClean="0"/>
              <a:t>Crowdsourcing</a:t>
            </a:r>
            <a:r>
              <a:rPr lang="de-DE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6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Feedback Evaluation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feedback to determine relevance (options)</a:t>
            </a:r>
          </a:p>
          <a:p>
            <a:pPr lvl="1"/>
            <a:r>
              <a:rPr lang="en-US" dirty="0"/>
              <a:t>User ranks suggestions to not relevant and  relevant</a:t>
            </a:r>
          </a:p>
          <a:p>
            <a:pPr lvl="1"/>
            <a:r>
              <a:rPr lang="de-DE" dirty="0" err="1"/>
              <a:t>Created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feedback</a:t>
            </a:r>
            <a:endParaRPr lang="de-DE" dirty="0"/>
          </a:p>
          <a:p>
            <a:pPr lvl="1"/>
            <a:r>
              <a:rPr lang="de-DE" dirty="0" err="1"/>
              <a:t>Crowdsourcing</a:t>
            </a:r>
            <a:r>
              <a:rPr lang="de-DE" dirty="0"/>
              <a:t> </a:t>
            </a:r>
          </a:p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0" y="1635273"/>
            <a:ext cx="5646738" cy="4130379"/>
          </a:xfrm>
        </p:spPr>
      </p:pic>
    </p:spTree>
    <p:extLst>
      <p:ext uri="{BB962C8B-B14F-4D97-AF65-F5344CB8AC3E}">
        <p14:creationId xmlns:p14="http://schemas.microsoft.com/office/powerpoint/2010/main" val="179837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Wiederholung: </a:t>
            </a:r>
            <a:r>
              <a:rPr lang="de-DE" dirty="0" err="1" smtClean="0"/>
              <a:t>PropertySuggester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Evaluation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7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926818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854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b="1" dirty="0"/>
              <a:t>normalized </a:t>
            </a:r>
            <a:r>
              <a:rPr lang="en-US" b="1" dirty="0" smtClean="0"/>
              <a:t>Probability [0,1]</a:t>
            </a:r>
            <a:endParaRPr lang="en-US" b="1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40666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/>
              <a:t>S</a:t>
            </a:r>
            <a:r>
              <a:rPr lang="de-DE" dirty="0" smtClean="0"/>
              <a:t>earch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615808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70500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956749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388761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427</Words>
  <Application>Microsoft Office PowerPoint</Application>
  <PresentationFormat>Custom</PresentationFormat>
  <Paragraphs>202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powerpoint_hpi_cgs_wide</vt:lpstr>
      <vt:lpstr>Wikidata.lib</vt:lpstr>
      <vt:lpstr>Agenda</vt:lpstr>
      <vt:lpstr>Rank Properties for a Given Property Set</vt:lpstr>
      <vt:lpstr>Combine Search Results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data</vt:lpstr>
      <vt:lpstr>Implementation</vt:lpstr>
      <vt:lpstr>Evaluation</vt:lpstr>
      <vt:lpstr>User Feedback Evaluation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139</cp:revision>
  <dcterms:created xsi:type="dcterms:W3CDTF">2014-01-22T15:15:36Z</dcterms:created>
  <dcterms:modified xsi:type="dcterms:W3CDTF">2014-06-02T11:49:18Z</dcterms:modified>
</cp:coreProperties>
</file>